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4D20"/>
    <a:srgbClr val="0A0B0A"/>
    <a:srgbClr val="006231"/>
    <a:srgbClr val="7B1E1D"/>
    <a:srgbClr val="182D6E"/>
    <a:srgbClr val="192A69"/>
    <a:srgbClr val="3C4C7A"/>
    <a:srgbClr val="153B7D"/>
    <a:srgbClr val="C54520"/>
    <a:srgbClr val="341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8136" autoAdjust="0"/>
  </p:normalViewPr>
  <p:slideViewPr>
    <p:cSldViewPr snapToGrid="0" snapToObjects="1">
      <p:cViewPr>
        <p:scale>
          <a:sx n="170" d="100"/>
          <a:sy n="170" d="100"/>
        </p:scale>
        <p:origin x="-55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FA736-7153-1D4A-85C9-E442A0ACBEFD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95B50-A257-0E48-B662-F0F8A2E8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9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Branded School Presentation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slideshow was created to give schools a basic platform to start with when developing presentations. While you have the ability to alter this presentation, we do advise you to follow these basic guidelines.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school and district logos on introduction and closing slides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consistent fonts (no more than two) and color throughout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headers, sub headers and paragraph text consistent throughout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Maintain a level of "white-space" by keeping content concise, not filling up slides with as much content as possible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quality images when using visual elements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to..</a:t>
            </a:r>
          </a:p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 an Image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change images, right-click the image and select "Change Picture". Then choose your preferred image.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 a line/fill color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change colors, right-click the line/shape and select "Format Shape". </a:t>
            </a:r>
            <a:r>
              <a:rPr lang="en-US" sz="12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use "Line" or "Fill" to change colors.</a:t>
            </a:r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95B50-A257-0E48-B662-F0F8A2E833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10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8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9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2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3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8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7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8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7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6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37245" y="3538169"/>
            <a:ext cx="6424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Erie High School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7245" y="4262392"/>
            <a:ext cx="6424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F1D1B"/>
                </a:solidFill>
                <a:latin typeface="Helvetica Light"/>
                <a:cs typeface="Helvetica Light"/>
              </a:rPr>
              <a:t>Erie Academy of Engineering and Aerospace</a:t>
            </a:r>
            <a:endParaRPr lang="en-US" sz="2400" dirty="0">
              <a:solidFill>
                <a:srgbClr val="1F1D1B"/>
              </a:solidFill>
              <a:latin typeface="Helvetica Light"/>
              <a:cs typeface="Helvetica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024529" y="4281176"/>
            <a:ext cx="5057588" cy="0"/>
          </a:xfrm>
          <a:prstGeom prst="line">
            <a:avLst/>
          </a:prstGeom>
          <a:ln>
            <a:solidFill>
              <a:srgbClr val="D94D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t Vrain Schools logo_cmyk_rich bl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71" y="5873194"/>
            <a:ext cx="2690907" cy="558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431" y="799518"/>
            <a:ext cx="3057040" cy="250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2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0178" y="410882"/>
            <a:ext cx="7948705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1F1D1B"/>
                </a:solidFill>
                <a:latin typeface="Helvetica Neue"/>
                <a:cs typeface="Helvetica Neue"/>
              </a:rPr>
              <a:t>School Header</a:t>
            </a:r>
            <a:endParaRPr lang="en-US" sz="5000" dirty="0">
              <a:solidFill>
                <a:srgbClr val="1F1D1B"/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77" y="1551973"/>
            <a:ext cx="794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Helvetica Light"/>
                <a:cs typeface="Helvetica Light"/>
              </a:rPr>
              <a:t>Lorem</a:t>
            </a:r>
            <a:r>
              <a:rPr lang="en-US" sz="1600" b="1" dirty="0" smtClean="0">
                <a:latin typeface="Helvetica Light"/>
                <a:cs typeface="Helvetica Light"/>
              </a:rPr>
              <a:t> </a:t>
            </a:r>
            <a:r>
              <a:rPr lang="en-US" sz="1600" b="1" dirty="0" err="1" smtClean="0">
                <a:latin typeface="Helvetica Light"/>
                <a:cs typeface="Helvetica Light"/>
              </a:rPr>
              <a:t>ipsum</a:t>
            </a:r>
            <a:r>
              <a:rPr lang="en-US" sz="1600" b="1" dirty="0" smtClean="0">
                <a:latin typeface="Helvetica Light"/>
                <a:cs typeface="Helvetica Light"/>
              </a:rPr>
              <a:t> dolor sit </a:t>
            </a:r>
            <a:r>
              <a:rPr lang="en-US" sz="1600" b="1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adipisicing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elit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sed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>.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 smtClean="0">
                <a:latin typeface="Helvetica Light"/>
                <a:cs typeface="Helvetica Light"/>
              </a:rPr>
              <a:t>.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178" y="3011726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Lorem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ipsum</a:t>
            </a:r>
            <a:r>
              <a:rPr lang="en-US" sz="1600" dirty="0" smtClean="0">
                <a:latin typeface="Helvetica Light"/>
                <a:cs typeface="Helvetica Light"/>
              </a:rPr>
              <a:t> dolor sit </a:t>
            </a:r>
            <a:r>
              <a:rPr lang="en-US" sz="1600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</a:t>
            </a:r>
            <a:r>
              <a:rPr lang="en-US" sz="1600" dirty="0" err="1" smtClean="0">
                <a:latin typeface="Helvetica Light"/>
                <a:cs typeface="Helvetica Light"/>
              </a:rPr>
              <a:t>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>
                <a:latin typeface="Helvetica Light"/>
                <a:cs typeface="Helvetica Light"/>
              </a:rPr>
              <a:t/>
            </a:r>
            <a:br>
              <a:rPr lang="en-US" sz="1600" dirty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Sed</a:t>
            </a:r>
            <a:r>
              <a:rPr lang="en-US" sz="1600" dirty="0">
                <a:latin typeface="Helvetica Light"/>
                <a:cs typeface="Helvetica Light"/>
              </a:rPr>
              <a:t> do </a:t>
            </a:r>
            <a:r>
              <a:rPr lang="en-US" sz="1600" dirty="0" err="1">
                <a:latin typeface="Helvetica Light"/>
                <a:cs typeface="Helvetica Light"/>
              </a:rPr>
              <a:t>eiusmod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tempor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incididunt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ut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labore</a:t>
            </a:r>
            <a:r>
              <a:rPr lang="en-US" sz="1600" dirty="0">
                <a:latin typeface="Helvetica Light"/>
                <a:cs typeface="Helvetica Light"/>
              </a:rPr>
              <a:t> et </a:t>
            </a:r>
            <a:r>
              <a:rPr lang="en-US" sz="1600" dirty="0" err="1">
                <a:latin typeface="Helvetica Light"/>
                <a:cs typeface="Helvetica Light"/>
              </a:rPr>
              <a:t>dolore</a:t>
            </a:r>
            <a:r>
              <a:rPr lang="en-US" sz="1600" dirty="0">
                <a:latin typeface="Helvetica Light"/>
                <a:cs typeface="Helvetica Light"/>
              </a:rPr>
              <a:t> magna </a:t>
            </a:r>
            <a:r>
              <a:rPr lang="en-US" sz="1600" dirty="0" err="1">
                <a:latin typeface="Helvetica Light"/>
                <a:cs typeface="Helvetica Light"/>
              </a:rPr>
              <a:t>aliqua</a:t>
            </a: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178" y="2566514"/>
            <a:ext cx="79487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Helvetica Light"/>
                <a:cs typeface="Helvetica Light"/>
              </a:rPr>
              <a:t>Let’s </a:t>
            </a:r>
            <a:r>
              <a:rPr lang="en-US" sz="1600" b="1" dirty="0" err="1" smtClean="0">
                <a:latin typeface="Helvetica Light"/>
                <a:cs typeface="Helvetica Light"/>
              </a:rPr>
              <a:t>intrduce</a:t>
            </a:r>
            <a:r>
              <a:rPr lang="en-US" sz="1600" b="1" dirty="0" smtClean="0">
                <a:latin typeface="Helvetica Light"/>
                <a:cs typeface="Helvetica Light"/>
              </a:rPr>
              <a:t> a bulleted list of items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648" y="2593137"/>
            <a:ext cx="3954228" cy="3943628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-642472" y="5827059"/>
            <a:ext cx="6327589" cy="709705"/>
            <a:chOff x="-642472" y="5827059"/>
            <a:chExt cx="6327589" cy="709705"/>
          </a:xfrm>
        </p:grpSpPr>
        <p:sp>
          <p:nvSpPr>
            <p:cNvPr id="16" name="Chevron 15"/>
            <p:cNvSpPr/>
            <p:nvPr/>
          </p:nvSpPr>
          <p:spPr>
            <a:xfrm flipH="1">
              <a:off x="-642472" y="5827059"/>
              <a:ext cx="6327589" cy="709705"/>
            </a:xfrm>
            <a:prstGeom prst="chevron">
              <a:avLst/>
            </a:prstGeom>
            <a:solidFill>
              <a:srgbClr val="D94D2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91927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0178" y="5920317"/>
              <a:ext cx="47662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ehs.svvsd.org</a:t>
              </a:r>
              <a:endParaRPr lang="en-US" sz="2500" dirty="0">
                <a:solidFill>
                  <a:schemeClr val="bg1"/>
                </a:solidFill>
                <a:latin typeface="Helvetica Light"/>
                <a:cs typeface="Helvetica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721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0178" y="410882"/>
            <a:ext cx="7948705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1F1D1B"/>
                </a:solidFill>
                <a:latin typeface="Helvetica Neue"/>
                <a:cs typeface="Helvetica Neue"/>
              </a:rPr>
              <a:t>STEM Header</a:t>
            </a:r>
            <a:endParaRPr lang="en-US" sz="5000" dirty="0">
              <a:solidFill>
                <a:srgbClr val="1F1D1B"/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77" y="1551973"/>
            <a:ext cx="794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Helvetica Light"/>
                <a:cs typeface="Helvetica Light"/>
              </a:rPr>
              <a:t>Lorem</a:t>
            </a:r>
            <a:r>
              <a:rPr lang="en-US" sz="1600" b="1" dirty="0" smtClean="0">
                <a:latin typeface="Helvetica Light"/>
                <a:cs typeface="Helvetica Light"/>
              </a:rPr>
              <a:t> </a:t>
            </a:r>
            <a:r>
              <a:rPr lang="en-US" sz="1600" b="1" dirty="0" err="1" smtClean="0">
                <a:latin typeface="Helvetica Light"/>
                <a:cs typeface="Helvetica Light"/>
              </a:rPr>
              <a:t>ipsum</a:t>
            </a:r>
            <a:r>
              <a:rPr lang="en-US" sz="1600" b="1" dirty="0" smtClean="0">
                <a:latin typeface="Helvetica Light"/>
                <a:cs typeface="Helvetica Light"/>
              </a:rPr>
              <a:t> dolor sit </a:t>
            </a:r>
            <a:r>
              <a:rPr lang="en-US" sz="1600" b="1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adipisicing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elit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sed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>.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 smtClean="0">
                <a:latin typeface="Helvetica Light"/>
                <a:cs typeface="Helvetica Light"/>
              </a:rPr>
              <a:t>.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178" y="3011726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Lorem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ipsum</a:t>
            </a:r>
            <a:r>
              <a:rPr lang="en-US" sz="1600" dirty="0" smtClean="0">
                <a:latin typeface="Helvetica Light"/>
                <a:cs typeface="Helvetica Light"/>
              </a:rPr>
              <a:t> dolor sit </a:t>
            </a:r>
            <a:r>
              <a:rPr lang="en-US" sz="1600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</a:t>
            </a:r>
            <a:r>
              <a:rPr lang="en-US" sz="1600" dirty="0" err="1" smtClean="0">
                <a:latin typeface="Helvetica Light"/>
                <a:cs typeface="Helvetica Light"/>
              </a:rPr>
              <a:t>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>
                <a:latin typeface="Helvetica Light"/>
                <a:cs typeface="Helvetica Light"/>
              </a:rPr>
              <a:t/>
            </a:r>
            <a:br>
              <a:rPr lang="en-US" sz="1600" dirty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Sed</a:t>
            </a:r>
            <a:r>
              <a:rPr lang="en-US" sz="1600" dirty="0">
                <a:latin typeface="Helvetica Light"/>
                <a:cs typeface="Helvetica Light"/>
              </a:rPr>
              <a:t> do </a:t>
            </a:r>
            <a:r>
              <a:rPr lang="en-US" sz="1600" dirty="0" err="1">
                <a:latin typeface="Helvetica Light"/>
                <a:cs typeface="Helvetica Light"/>
              </a:rPr>
              <a:t>eiusmod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tempor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incididunt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ut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labore</a:t>
            </a:r>
            <a:r>
              <a:rPr lang="en-US" sz="1600" dirty="0">
                <a:latin typeface="Helvetica Light"/>
                <a:cs typeface="Helvetica Light"/>
              </a:rPr>
              <a:t> et </a:t>
            </a:r>
            <a:r>
              <a:rPr lang="en-US" sz="1600" dirty="0" err="1">
                <a:latin typeface="Helvetica Light"/>
                <a:cs typeface="Helvetica Light"/>
              </a:rPr>
              <a:t>dolore</a:t>
            </a:r>
            <a:r>
              <a:rPr lang="en-US" sz="1600" dirty="0">
                <a:latin typeface="Helvetica Light"/>
                <a:cs typeface="Helvetica Light"/>
              </a:rPr>
              <a:t> magna </a:t>
            </a:r>
            <a:r>
              <a:rPr lang="en-US" sz="1600" dirty="0" err="1">
                <a:latin typeface="Helvetica Light"/>
                <a:cs typeface="Helvetica Light"/>
              </a:rPr>
              <a:t>aliqua</a:t>
            </a: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178" y="2566514"/>
            <a:ext cx="79487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Helvetica Light"/>
                <a:cs typeface="Helvetica Light"/>
              </a:rPr>
              <a:t>Let’s </a:t>
            </a:r>
            <a:r>
              <a:rPr lang="en-US" sz="1600" b="1" dirty="0" err="1" smtClean="0">
                <a:latin typeface="Helvetica Light"/>
                <a:cs typeface="Helvetica Light"/>
              </a:rPr>
              <a:t>intrduce</a:t>
            </a:r>
            <a:r>
              <a:rPr lang="en-US" sz="1600" b="1" dirty="0" smtClean="0">
                <a:latin typeface="Helvetica Light"/>
                <a:cs typeface="Helvetica Light"/>
              </a:rPr>
              <a:t> a bulleted list of items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4" y="3975952"/>
            <a:ext cx="2841706" cy="2327677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-642472" y="5827059"/>
            <a:ext cx="6327589" cy="709705"/>
            <a:chOff x="-642472" y="5827059"/>
            <a:chExt cx="6327589" cy="709705"/>
          </a:xfrm>
        </p:grpSpPr>
        <p:sp>
          <p:nvSpPr>
            <p:cNvPr id="19" name="Chevron 18"/>
            <p:cNvSpPr/>
            <p:nvPr/>
          </p:nvSpPr>
          <p:spPr>
            <a:xfrm flipH="1">
              <a:off x="-642472" y="5827059"/>
              <a:ext cx="6327589" cy="709705"/>
            </a:xfrm>
            <a:prstGeom prst="chevron">
              <a:avLst/>
            </a:prstGeom>
            <a:solidFill>
              <a:srgbClr val="D94D2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91927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0178" y="5920317"/>
              <a:ext cx="47662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ehs.svvsd.org</a:t>
              </a:r>
              <a:endParaRPr lang="en-US" sz="2500" dirty="0">
                <a:solidFill>
                  <a:schemeClr val="bg1"/>
                </a:solidFill>
                <a:latin typeface="Helvetica Light"/>
                <a:cs typeface="Helvetica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0861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es-image.jpg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2472" y="410882"/>
            <a:ext cx="11111862" cy="739588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0178" y="410882"/>
            <a:ext cx="7948705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1F1D1B"/>
                </a:solidFill>
                <a:latin typeface="Helvetica Neue"/>
                <a:cs typeface="Helvetica Neue"/>
              </a:rPr>
              <a:t>Visual Slide Header</a:t>
            </a:r>
            <a:endParaRPr lang="en-US" sz="5000" dirty="0">
              <a:solidFill>
                <a:srgbClr val="1F1D1B"/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77" y="1551973"/>
            <a:ext cx="794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Helvetica Light"/>
                <a:cs typeface="Helvetica Light"/>
              </a:rPr>
              <a:t>Lorem</a:t>
            </a:r>
            <a:r>
              <a:rPr lang="en-US" sz="1600" b="1" dirty="0" smtClean="0">
                <a:latin typeface="Helvetica Light"/>
                <a:cs typeface="Helvetica Light"/>
              </a:rPr>
              <a:t> </a:t>
            </a:r>
            <a:r>
              <a:rPr lang="en-US" sz="1600" b="1" dirty="0" err="1" smtClean="0">
                <a:latin typeface="Helvetica Light"/>
                <a:cs typeface="Helvetica Light"/>
              </a:rPr>
              <a:t>ipsum</a:t>
            </a:r>
            <a:r>
              <a:rPr lang="en-US" sz="1600" b="1" dirty="0" smtClean="0">
                <a:latin typeface="Helvetica Light"/>
                <a:cs typeface="Helvetica Light"/>
              </a:rPr>
              <a:t> dolor sit </a:t>
            </a:r>
            <a:r>
              <a:rPr lang="en-US" sz="1600" b="1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adipisicing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elit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sed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>.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 smtClean="0">
                <a:latin typeface="Helvetica Light"/>
                <a:cs typeface="Helvetica Light"/>
              </a:rPr>
              <a:t>.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178" y="3011726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Lorem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ipsum</a:t>
            </a:r>
            <a:r>
              <a:rPr lang="en-US" sz="1600" dirty="0" smtClean="0">
                <a:latin typeface="Helvetica Light"/>
                <a:cs typeface="Helvetica Light"/>
              </a:rPr>
              <a:t> dolor sit </a:t>
            </a:r>
            <a:r>
              <a:rPr lang="en-US" sz="1600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</a:t>
            </a:r>
            <a:r>
              <a:rPr lang="en-US" sz="1600" dirty="0" err="1" smtClean="0">
                <a:latin typeface="Helvetica Light"/>
                <a:cs typeface="Helvetica Light"/>
              </a:rPr>
              <a:t>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>
                <a:latin typeface="Helvetica Light"/>
                <a:cs typeface="Helvetica Light"/>
              </a:rPr>
              <a:t/>
            </a:r>
            <a:br>
              <a:rPr lang="en-US" sz="1600" dirty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Sed</a:t>
            </a:r>
            <a:r>
              <a:rPr lang="en-US" sz="1600" dirty="0">
                <a:latin typeface="Helvetica Light"/>
                <a:cs typeface="Helvetica Light"/>
              </a:rPr>
              <a:t> do </a:t>
            </a:r>
            <a:r>
              <a:rPr lang="en-US" sz="1600" dirty="0" err="1">
                <a:latin typeface="Helvetica Light"/>
                <a:cs typeface="Helvetica Light"/>
              </a:rPr>
              <a:t>eiusmod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tempor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incididunt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ut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labore</a:t>
            </a:r>
            <a:r>
              <a:rPr lang="en-US" sz="1600" dirty="0">
                <a:latin typeface="Helvetica Light"/>
                <a:cs typeface="Helvetica Light"/>
              </a:rPr>
              <a:t> et </a:t>
            </a:r>
            <a:r>
              <a:rPr lang="en-US" sz="1600" dirty="0" err="1">
                <a:latin typeface="Helvetica Light"/>
                <a:cs typeface="Helvetica Light"/>
              </a:rPr>
              <a:t>dolore</a:t>
            </a:r>
            <a:r>
              <a:rPr lang="en-US" sz="1600" dirty="0">
                <a:latin typeface="Helvetica Light"/>
                <a:cs typeface="Helvetica Light"/>
              </a:rPr>
              <a:t> magna </a:t>
            </a:r>
            <a:r>
              <a:rPr lang="en-US" sz="1600" dirty="0" err="1">
                <a:latin typeface="Helvetica Light"/>
                <a:cs typeface="Helvetica Light"/>
              </a:rPr>
              <a:t>aliqua</a:t>
            </a:r>
            <a:endParaRPr lang="en-US" sz="1600" dirty="0">
              <a:latin typeface="Helvetica Light"/>
              <a:cs typeface="Helvetica Light"/>
            </a:endParaRPr>
          </a:p>
        </p:txBody>
      </p:sp>
      <p:pic>
        <p:nvPicPr>
          <p:cNvPr id="3" name="Picture 2" descr="aes-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095" y="2837525"/>
            <a:ext cx="5272203" cy="35090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8" name="TextBox 17"/>
          <p:cNvSpPr txBox="1"/>
          <p:nvPr/>
        </p:nvSpPr>
        <p:spPr>
          <a:xfrm>
            <a:off x="590178" y="2566514"/>
            <a:ext cx="79487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Helvetica Light"/>
                <a:cs typeface="Helvetica Light"/>
              </a:rPr>
              <a:t>Let’s </a:t>
            </a:r>
            <a:r>
              <a:rPr lang="en-US" sz="1600" b="1" dirty="0" err="1" smtClean="0">
                <a:latin typeface="Helvetica Light"/>
                <a:cs typeface="Helvetica Light"/>
              </a:rPr>
              <a:t>intrduce</a:t>
            </a:r>
            <a:r>
              <a:rPr lang="en-US" sz="1600" b="1" dirty="0" smtClean="0">
                <a:latin typeface="Helvetica Light"/>
                <a:cs typeface="Helvetica Light"/>
              </a:rPr>
              <a:t> a bulleted list of items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642472" y="5827059"/>
            <a:ext cx="6327589" cy="709705"/>
            <a:chOff x="-642472" y="5827059"/>
            <a:chExt cx="6327589" cy="709705"/>
          </a:xfrm>
        </p:grpSpPr>
        <p:sp>
          <p:nvSpPr>
            <p:cNvPr id="13" name="Chevron 12"/>
            <p:cNvSpPr/>
            <p:nvPr/>
          </p:nvSpPr>
          <p:spPr>
            <a:xfrm flipH="1">
              <a:off x="-642472" y="5827059"/>
              <a:ext cx="6327589" cy="709705"/>
            </a:xfrm>
            <a:prstGeom prst="chevron">
              <a:avLst/>
            </a:prstGeom>
            <a:solidFill>
              <a:srgbClr val="D94D2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91927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0178" y="5920317"/>
              <a:ext cx="47662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ehs.svvsd.org</a:t>
              </a:r>
              <a:endParaRPr lang="en-US" sz="2500" dirty="0">
                <a:solidFill>
                  <a:schemeClr val="bg1"/>
                </a:solidFill>
                <a:latin typeface="Helvetica Light"/>
                <a:cs typeface="Helvetica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194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t Vrain Schools logo_cmyk_rich bl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71" y="5873194"/>
            <a:ext cx="2690907" cy="558767"/>
          </a:xfrm>
          <a:prstGeom prst="rect">
            <a:avLst/>
          </a:prstGeom>
        </p:spPr>
      </p:pic>
      <p:sp>
        <p:nvSpPr>
          <p:cNvPr id="9" name="Chevron 8"/>
          <p:cNvSpPr/>
          <p:nvPr/>
        </p:nvSpPr>
        <p:spPr>
          <a:xfrm flipH="1">
            <a:off x="-963706" y="4605515"/>
            <a:ext cx="11228293" cy="709705"/>
          </a:xfrm>
          <a:prstGeom prst="chevron">
            <a:avLst/>
          </a:prstGeom>
          <a:solidFill>
            <a:srgbClr val="D94D2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192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683819"/>
            <a:ext cx="9143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err="1" smtClean="0">
                <a:solidFill>
                  <a:schemeClr val="bg1"/>
                </a:solidFill>
                <a:latin typeface="Helvetica Light"/>
                <a:cs typeface="Helvetica Light"/>
              </a:rPr>
              <a:t>ehs.svvsd.org</a:t>
            </a:r>
            <a:r>
              <a:rPr lang="en-US" sz="2500" dirty="0" smtClean="0">
                <a:solidFill>
                  <a:schemeClr val="bg1"/>
                </a:solidFill>
                <a:latin typeface="Helvetica Light"/>
                <a:cs typeface="Helvetica Light"/>
              </a:rPr>
              <a:t> • 303-828-4213 • @</a:t>
            </a:r>
            <a:r>
              <a:rPr lang="en-US" sz="2500" dirty="0" err="1" smtClean="0">
                <a:solidFill>
                  <a:schemeClr val="bg1"/>
                </a:solidFill>
                <a:latin typeface="Helvetica Light"/>
                <a:cs typeface="Helvetica Light"/>
              </a:rPr>
              <a:t>ErieHighSchool</a:t>
            </a:r>
            <a:endParaRPr lang="en-US" sz="2500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7245" y="3538169"/>
            <a:ext cx="6424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Closing Statement!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431" y="799518"/>
            <a:ext cx="3057040" cy="250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0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328</Words>
  <Application>Microsoft Macintosh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</dc:creator>
  <cp:lastModifiedBy>local</cp:lastModifiedBy>
  <cp:revision>51</cp:revision>
  <dcterms:created xsi:type="dcterms:W3CDTF">2014-09-08T21:20:07Z</dcterms:created>
  <dcterms:modified xsi:type="dcterms:W3CDTF">2015-07-15T22:45:59Z</dcterms:modified>
</cp:coreProperties>
</file>